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855-5B08-4570-810C-DE4498675D2C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1A-3400-4A09-B018-5620D6ADA4AF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05854CA-19F4-4771-B6A2-DA5C0742B220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dirty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8000" i="1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PRALINEN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NIKKI CIPOT </a:t>
            </a:r>
          </a:p>
          <a:p>
            <a:r>
              <a:rPr lang="sl-SI" dirty="0"/>
              <a:t>7.C</a:t>
            </a:r>
          </a:p>
        </p:txBody>
      </p:sp>
    </p:spTree>
    <p:extLst>
      <p:ext uri="{BB962C8B-B14F-4D97-AF65-F5344CB8AC3E}">
        <p14:creationId xmlns:p14="http://schemas.microsoft.com/office/powerpoint/2010/main" val="1580261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r>
              <a:rPr lang="sl-SI" dirty="0"/>
              <a:t>Die </a:t>
            </a:r>
            <a:r>
              <a:rPr lang="sl-SI" dirty="0" err="1"/>
              <a:t>Förmchen</a:t>
            </a:r>
            <a:r>
              <a:rPr lang="sl-SI" dirty="0"/>
              <a:t> </a:t>
            </a:r>
            <a:r>
              <a:rPr lang="sl-SI" dirty="0" err="1"/>
              <a:t>für</a:t>
            </a:r>
            <a:r>
              <a:rPr lang="sl-SI" dirty="0"/>
              <a:t> </a:t>
            </a:r>
            <a:r>
              <a:rPr lang="sl-SI" dirty="0" err="1"/>
              <a:t>einige</a:t>
            </a:r>
            <a:r>
              <a:rPr lang="sl-SI" dirty="0"/>
              <a:t> </a:t>
            </a:r>
            <a:br>
              <a:rPr lang="sl-SI" dirty="0"/>
            </a:br>
            <a:r>
              <a:rPr lang="sl-SI" dirty="0" err="1"/>
              <a:t>Stunden</a:t>
            </a:r>
            <a:r>
              <a:rPr lang="sl-SI" dirty="0"/>
              <a:t> in den </a:t>
            </a:r>
            <a:br>
              <a:rPr lang="sl-SI" dirty="0"/>
            </a:br>
            <a:r>
              <a:rPr lang="sl-SI" dirty="0" err="1"/>
              <a:t>Kühlschrank</a:t>
            </a:r>
            <a:r>
              <a:rPr lang="sl-SI" dirty="0"/>
              <a:t> </a:t>
            </a:r>
            <a:r>
              <a:rPr lang="sl-SI" dirty="0" err="1"/>
              <a:t>stellen</a:t>
            </a:r>
            <a:r>
              <a:rPr lang="sl-SI" dirty="0"/>
              <a:t>.</a:t>
            </a:r>
            <a:br>
              <a:rPr lang="sl-SI" dirty="0"/>
            </a:br>
            <a:br>
              <a:rPr lang="sl-SI" dirty="0"/>
            </a:br>
            <a:r>
              <a:rPr lang="sl-SI" dirty="0" err="1"/>
              <a:t>Dann</a:t>
            </a:r>
            <a:r>
              <a:rPr lang="sl-SI" dirty="0"/>
              <a:t> die </a:t>
            </a:r>
            <a:r>
              <a:rPr lang="sl-SI" dirty="0" err="1"/>
              <a:t>Pralinen</a:t>
            </a:r>
            <a:r>
              <a:rPr lang="sl-SI" dirty="0"/>
              <a:t> </a:t>
            </a:r>
            <a:br>
              <a:rPr lang="sl-SI" dirty="0"/>
            </a:br>
            <a:r>
              <a:rPr lang="sl-SI" dirty="0" err="1"/>
              <a:t>herausdrücken</a:t>
            </a:r>
            <a:br>
              <a:rPr lang="sl-SI" dirty="0"/>
            </a:br>
            <a:r>
              <a:rPr lang="sl-SI" dirty="0" err="1"/>
              <a:t>und</a:t>
            </a:r>
            <a:r>
              <a:rPr lang="sl-SI" dirty="0"/>
              <a:t> </a:t>
            </a:r>
            <a:r>
              <a:rPr lang="sl-SI" dirty="0" err="1"/>
              <a:t>servieren</a:t>
            </a:r>
            <a:r>
              <a:rPr lang="sl-SI" dirty="0"/>
              <a:t>.</a:t>
            </a:r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680321" y="5645790"/>
            <a:ext cx="3656787" cy="12122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6000" dirty="0"/>
          </a:p>
          <a:p>
            <a:endParaRPr lang="sl-SI" sz="5400" dirty="0"/>
          </a:p>
          <a:p>
            <a:endParaRPr lang="sl-SI" sz="5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3038" y="1938338"/>
            <a:ext cx="485775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53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6600" i="1" dirty="0">
                <a:latin typeface="Algerian" panose="04020705040A02060702" pitchFamily="82" charset="0"/>
              </a:rPr>
              <a:t>GUTEN APPETIT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299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8000" dirty="0" err="1"/>
              <a:t>Ich</a:t>
            </a:r>
            <a:r>
              <a:rPr lang="sl-SI" sz="8000" dirty="0"/>
              <a:t> </a:t>
            </a:r>
            <a:r>
              <a:rPr lang="sl-SI" sz="8000" dirty="0" err="1"/>
              <a:t>brauche</a:t>
            </a:r>
            <a:r>
              <a:rPr lang="sl-SI" sz="8000" dirty="0"/>
              <a:t>:</a:t>
            </a:r>
          </a:p>
        </p:txBody>
      </p:sp>
      <p:sp>
        <p:nvSpPr>
          <p:cNvPr id="4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4400" dirty="0" err="1"/>
              <a:t>einen</a:t>
            </a:r>
            <a:r>
              <a:rPr lang="sl-SI" sz="4400" dirty="0"/>
              <a:t> </a:t>
            </a:r>
            <a:r>
              <a:rPr lang="sl-SI" sz="4400" dirty="0" err="1"/>
              <a:t>Handmixer</a:t>
            </a:r>
            <a:endParaRPr lang="sl-SI" sz="4400" dirty="0"/>
          </a:p>
          <a:p>
            <a:r>
              <a:rPr lang="sl-SI" sz="4400" dirty="0" err="1"/>
              <a:t>Silikonförmchen</a:t>
            </a:r>
            <a:endParaRPr lang="sl-SI" sz="4400" dirty="0"/>
          </a:p>
          <a:p>
            <a:r>
              <a:rPr lang="sl-SI" sz="4400" dirty="0" err="1"/>
              <a:t>Plastiktüten</a:t>
            </a:r>
            <a:r>
              <a:rPr lang="sl-SI" sz="4400" dirty="0"/>
              <a:t> </a:t>
            </a:r>
            <a:r>
              <a:rPr lang="sl-SI" sz="4400" dirty="0" err="1"/>
              <a:t>für</a:t>
            </a:r>
            <a:r>
              <a:rPr lang="sl-SI" sz="4400" dirty="0"/>
              <a:t> die Kreme</a:t>
            </a:r>
          </a:p>
          <a:p>
            <a:r>
              <a:rPr lang="sl-SI" sz="4400" dirty="0" err="1"/>
              <a:t>einen</a:t>
            </a:r>
            <a:r>
              <a:rPr lang="sl-SI" sz="4400" dirty="0"/>
              <a:t> </a:t>
            </a:r>
            <a:r>
              <a:rPr lang="sl-SI" sz="4400" dirty="0" err="1"/>
              <a:t>Topf</a:t>
            </a:r>
            <a:endParaRPr lang="sl-SI" sz="44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7997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13" y="1834166"/>
            <a:ext cx="814387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5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1981200"/>
            <a:ext cx="8128000" cy="48768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1670" y="2345262"/>
            <a:ext cx="9614674" cy="3599316"/>
          </a:xfrm>
        </p:spPr>
        <p:txBody>
          <a:bodyPr>
            <a:normAutofit/>
          </a:bodyPr>
          <a:lstStyle/>
          <a:p>
            <a:r>
              <a:rPr lang="sl-SI" sz="2800" dirty="0" err="1"/>
              <a:t>Schokolade</a:t>
            </a:r>
            <a:r>
              <a:rPr lang="sl-SI" sz="2800" dirty="0"/>
              <a:t> zum </a:t>
            </a:r>
            <a:r>
              <a:rPr lang="sl-SI" sz="2800" dirty="0" err="1"/>
              <a:t>Kochen</a:t>
            </a:r>
            <a:endParaRPr lang="sl-SI" sz="2800" dirty="0"/>
          </a:p>
          <a:p>
            <a:r>
              <a:rPr lang="sl-SI" sz="2800" dirty="0" err="1"/>
              <a:t>weisse</a:t>
            </a:r>
            <a:r>
              <a:rPr lang="sl-SI" sz="2800" dirty="0"/>
              <a:t> </a:t>
            </a:r>
            <a:r>
              <a:rPr lang="sl-SI" sz="2800" dirty="0" err="1"/>
              <a:t>Schokolade</a:t>
            </a:r>
            <a:endParaRPr lang="sl-SI" sz="2800" dirty="0"/>
          </a:p>
          <a:p>
            <a:r>
              <a:rPr lang="sl-SI" sz="2800" dirty="0"/>
              <a:t>Sahne</a:t>
            </a:r>
          </a:p>
        </p:txBody>
      </p:sp>
    </p:spTree>
    <p:extLst>
      <p:ext uri="{BB962C8B-B14F-4D97-AF65-F5344CB8AC3E}">
        <p14:creationId xmlns:p14="http://schemas.microsoft.com/office/powerpoint/2010/main" val="3337498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Die </a:t>
            </a:r>
            <a:r>
              <a:rPr lang="sl-SI" dirty="0" err="1"/>
              <a:t>Kochschokolade</a:t>
            </a:r>
            <a:r>
              <a:rPr lang="sl-SI" dirty="0"/>
              <a:t> </a:t>
            </a:r>
            <a:r>
              <a:rPr lang="sl-SI" dirty="0" err="1"/>
              <a:t>schmelzen</a:t>
            </a:r>
            <a:r>
              <a:rPr lang="sl-SI" dirty="0"/>
              <a:t>.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90698" y="1834166"/>
            <a:ext cx="8305801" cy="4943473"/>
          </a:xfrm>
        </p:spPr>
      </p:pic>
    </p:spTree>
    <p:extLst>
      <p:ext uri="{BB962C8B-B14F-4D97-AF65-F5344CB8AC3E}">
        <p14:creationId xmlns:p14="http://schemas.microsoft.com/office/powerpoint/2010/main" val="764773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Weisse </a:t>
            </a:r>
            <a:r>
              <a:rPr lang="sl-SI" dirty="0" err="1"/>
              <a:t>Schokolade</a:t>
            </a:r>
            <a:r>
              <a:rPr lang="sl-SI" dirty="0"/>
              <a:t> in Sahne </a:t>
            </a:r>
            <a:r>
              <a:rPr lang="sl-SI" dirty="0" err="1"/>
              <a:t>schmelzen</a:t>
            </a:r>
            <a:r>
              <a:rPr lang="sl-SI" dirty="0"/>
              <a:t>.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1" y="1990725"/>
            <a:ext cx="7496174" cy="4867275"/>
          </a:xfrm>
        </p:spPr>
      </p:pic>
    </p:spTree>
    <p:extLst>
      <p:ext uri="{BB962C8B-B14F-4D97-AF65-F5344CB8AC3E}">
        <p14:creationId xmlns:p14="http://schemas.microsoft.com/office/powerpoint/2010/main" val="3152052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Geschmolzene</a:t>
            </a:r>
            <a:r>
              <a:rPr lang="sl-SI" dirty="0"/>
              <a:t> </a:t>
            </a:r>
            <a:r>
              <a:rPr lang="sl-SI" dirty="0" err="1"/>
              <a:t>Kochschokolade</a:t>
            </a:r>
            <a:r>
              <a:rPr lang="sl-SI" dirty="0"/>
              <a:t> in die </a:t>
            </a:r>
            <a:r>
              <a:rPr lang="sl-SI" dirty="0" err="1"/>
              <a:t>Silikonförmchen</a:t>
            </a:r>
            <a:r>
              <a:rPr lang="sl-SI" dirty="0"/>
              <a:t> </a:t>
            </a:r>
            <a:r>
              <a:rPr lang="sl-SI" dirty="0" err="1"/>
              <a:t>giessen</a:t>
            </a:r>
            <a:r>
              <a:rPr lang="sl-SI" dirty="0"/>
              <a:t>.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1288" y="2286000"/>
            <a:ext cx="4886325" cy="4257676"/>
          </a:xfrm>
        </p:spPr>
      </p:pic>
    </p:spTree>
    <p:extLst>
      <p:ext uri="{BB962C8B-B14F-4D97-AF65-F5344CB8AC3E}">
        <p14:creationId xmlns:p14="http://schemas.microsoft.com/office/powerpoint/2010/main" val="325734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Mit dem </a:t>
            </a:r>
            <a:r>
              <a:rPr lang="sl-SI" dirty="0" err="1"/>
              <a:t>Handmixer</a:t>
            </a:r>
            <a:r>
              <a:rPr lang="sl-SI" dirty="0"/>
              <a:t> Sahne </a:t>
            </a:r>
            <a:r>
              <a:rPr lang="sl-SI" dirty="0" err="1"/>
              <a:t>und</a:t>
            </a:r>
            <a:r>
              <a:rPr lang="sl-SI" dirty="0"/>
              <a:t> die </a:t>
            </a:r>
            <a:r>
              <a:rPr lang="sl-SI" dirty="0" err="1"/>
              <a:t>weisse</a:t>
            </a:r>
            <a:r>
              <a:rPr lang="sl-SI" dirty="0"/>
              <a:t> </a:t>
            </a:r>
            <a:r>
              <a:rPr lang="sl-SI" dirty="0" err="1"/>
              <a:t>Schokolade</a:t>
            </a:r>
            <a:r>
              <a:rPr lang="sl-SI" dirty="0"/>
              <a:t> </a:t>
            </a:r>
            <a:r>
              <a:rPr lang="sl-SI" dirty="0" err="1"/>
              <a:t>mixen</a:t>
            </a:r>
            <a:r>
              <a:rPr lang="sl-SI" dirty="0"/>
              <a:t>.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85925" y="2000249"/>
            <a:ext cx="8210550" cy="4857749"/>
          </a:xfrm>
        </p:spPr>
      </p:pic>
    </p:spTree>
    <p:extLst>
      <p:ext uri="{BB962C8B-B14F-4D97-AF65-F5344CB8AC3E}">
        <p14:creationId xmlns:p14="http://schemas.microsoft.com/office/powerpoint/2010/main" val="2319379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/>
              <a:t>Dann</a:t>
            </a:r>
            <a:r>
              <a:rPr lang="sl-SI" dirty="0"/>
              <a:t> </a:t>
            </a:r>
            <a:r>
              <a:rPr lang="sl-SI" dirty="0" err="1"/>
              <a:t>weisse</a:t>
            </a:r>
            <a:r>
              <a:rPr lang="sl-SI" dirty="0"/>
              <a:t> </a:t>
            </a:r>
            <a:r>
              <a:rPr lang="sl-SI" dirty="0" err="1"/>
              <a:t>Schokolade</a:t>
            </a:r>
            <a:r>
              <a:rPr lang="sl-SI" dirty="0"/>
              <a:t> mit der </a:t>
            </a:r>
            <a:r>
              <a:rPr lang="sl-SI" dirty="0" err="1"/>
              <a:t>Plastiktütet</a:t>
            </a:r>
            <a:r>
              <a:rPr lang="sl-SI" dirty="0"/>
              <a:t> in die </a:t>
            </a:r>
            <a:r>
              <a:rPr lang="sl-SI" dirty="0" err="1"/>
              <a:t>Förmchen</a:t>
            </a:r>
            <a:r>
              <a:rPr lang="sl-SI" dirty="0"/>
              <a:t> </a:t>
            </a:r>
            <a:r>
              <a:rPr lang="sl-SI" dirty="0" err="1"/>
              <a:t>ausdrücken</a:t>
            </a:r>
            <a:r>
              <a:rPr lang="sl-SI" dirty="0"/>
              <a:t> </a:t>
            </a:r>
            <a:r>
              <a:rPr lang="sl-SI" dirty="0" err="1"/>
              <a:t>und</a:t>
            </a:r>
            <a:r>
              <a:rPr lang="sl-SI" dirty="0"/>
              <a:t> zum </a:t>
            </a:r>
            <a:r>
              <a:rPr lang="sl-SI" dirty="0" err="1"/>
              <a:t>Schluss</a:t>
            </a:r>
            <a:r>
              <a:rPr lang="sl-SI" dirty="0"/>
              <a:t> </a:t>
            </a:r>
            <a:r>
              <a:rPr lang="sl-SI" dirty="0" err="1"/>
              <a:t>noch</a:t>
            </a:r>
            <a:r>
              <a:rPr lang="sl-SI" dirty="0"/>
              <a:t> </a:t>
            </a:r>
            <a:r>
              <a:rPr lang="sl-SI" dirty="0" err="1"/>
              <a:t>Kochschokolade</a:t>
            </a:r>
            <a:r>
              <a:rPr lang="sl-SI" dirty="0"/>
              <a:t> </a:t>
            </a:r>
            <a:r>
              <a:rPr lang="sl-SI" dirty="0" err="1"/>
              <a:t>darübergiessen</a:t>
            </a:r>
            <a:r>
              <a:rPr lang="sl-SI" dirty="0"/>
              <a:t>. 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1971672"/>
            <a:ext cx="7258052" cy="488632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81862" y="1947862"/>
            <a:ext cx="4886326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7384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81</TotalTime>
  <Words>68</Words>
  <Application>Microsoft Office PowerPoint</Application>
  <PresentationFormat>Širokozaslonsko</PresentationFormat>
  <Paragraphs>19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Algerian</vt:lpstr>
      <vt:lpstr>Arial</vt:lpstr>
      <vt:lpstr>Trebuchet MS</vt:lpstr>
      <vt:lpstr>Berlin</vt:lpstr>
      <vt:lpstr>PRALINEN</vt:lpstr>
      <vt:lpstr>Ich brauche:</vt:lpstr>
      <vt:lpstr>PowerPointova predstavitev</vt:lpstr>
      <vt:lpstr>PowerPointova predstavitev</vt:lpstr>
      <vt:lpstr>Die Kochschokolade schmelzen.</vt:lpstr>
      <vt:lpstr>Weisse Schokolade in Sahne schmelzen.</vt:lpstr>
      <vt:lpstr>Geschmolzene Kochschokolade in die Silikonförmchen giessen.</vt:lpstr>
      <vt:lpstr>Mit dem Handmixer Sahne und die weisse Schokolade mixen.</vt:lpstr>
      <vt:lpstr>Dann weisse Schokolade mit der Plastiktütet in die Förmchen ausdrücken und zum Schluss noch Kochschokolade darübergiessen. </vt:lpstr>
      <vt:lpstr>          Die Förmchen für einige  Stunden in den  Kühlschrank stellen.  Dann die Pralinen  herausdrücken und servieren.</vt:lpstr>
      <vt:lpstr>GUTEN APPETIT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PRALINE</dc:title>
  <dc:creator>lidija cipot</dc:creator>
  <cp:lastModifiedBy>Uporabnik</cp:lastModifiedBy>
  <cp:revision>11</cp:revision>
  <dcterms:created xsi:type="dcterms:W3CDTF">2016-10-16T16:42:24Z</dcterms:created>
  <dcterms:modified xsi:type="dcterms:W3CDTF">2016-10-17T17:22:42Z</dcterms:modified>
</cp:coreProperties>
</file>