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C24F-543D-422C-AC43-83642DF63B97}" type="datetimeFigureOut">
              <a:rPr lang="sl-SI" smtClean="0"/>
              <a:t>26. 03. 2017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5197-CD1A-4DBD-896A-B630067621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8616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C24F-543D-422C-AC43-83642DF63B97}" type="datetimeFigureOut">
              <a:rPr lang="sl-SI" smtClean="0"/>
              <a:t>26. 03. 2017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5197-CD1A-4DBD-896A-B630067621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621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C24F-543D-422C-AC43-83642DF63B97}" type="datetimeFigureOut">
              <a:rPr lang="sl-SI" smtClean="0"/>
              <a:t>26. 03. 2017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5197-CD1A-4DBD-896A-B6300676210B}" type="slidenum">
              <a:rPr lang="sl-SI" smtClean="0"/>
              <a:t>‹#›</a:t>
            </a:fld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4289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C24F-543D-422C-AC43-83642DF63B97}" type="datetimeFigureOut">
              <a:rPr lang="sl-SI" smtClean="0"/>
              <a:t>26. 03. 2017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5197-CD1A-4DBD-896A-B630067621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4865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C24F-543D-422C-AC43-83642DF63B97}" type="datetimeFigureOut">
              <a:rPr lang="sl-SI" smtClean="0"/>
              <a:t>26. 03. 2017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5197-CD1A-4DBD-896A-B6300676210B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9240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C24F-543D-422C-AC43-83642DF63B97}" type="datetimeFigureOut">
              <a:rPr lang="sl-SI" smtClean="0"/>
              <a:t>26. 03. 2017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5197-CD1A-4DBD-896A-B630067621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2711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C24F-543D-422C-AC43-83642DF63B97}" type="datetimeFigureOut">
              <a:rPr lang="sl-SI" smtClean="0"/>
              <a:t>26. 03. 2017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5197-CD1A-4DBD-896A-B630067621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967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C24F-543D-422C-AC43-83642DF63B97}" type="datetimeFigureOut">
              <a:rPr lang="sl-SI" smtClean="0"/>
              <a:t>26. 03. 2017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5197-CD1A-4DBD-896A-B630067621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608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C24F-543D-422C-AC43-83642DF63B97}" type="datetimeFigureOut">
              <a:rPr lang="sl-SI" smtClean="0"/>
              <a:t>26. 03. 2017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5197-CD1A-4DBD-896A-B630067621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916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C24F-543D-422C-AC43-83642DF63B97}" type="datetimeFigureOut">
              <a:rPr lang="sl-SI" smtClean="0"/>
              <a:t>26. 03. 2017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5197-CD1A-4DBD-896A-B630067621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742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C24F-543D-422C-AC43-83642DF63B97}" type="datetimeFigureOut">
              <a:rPr lang="sl-SI" smtClean="0"/>
              <a:t>26. 03. 2017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5197-CD1A-4DBD-896A-B630067621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043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C24F-543D-422C-AC43-83642DF63B97}" type="datetimeFigureOut">
              <a:rPr lang="sl-SI" smtClean="0"/>
              <a:t>26. 03. 2017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5197-CD1A-4DBD-896A-B630067621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713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C24F-543D-422C-AC43-83642DF63B97}" type="datetimeFigureOut">
              <a:rPr lang="sl-SI" smtClean="0"/>
              <a:t>26. 03. 2017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5197-CD1A-4DBD-896A-B630067621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8361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C24F-543D-422C-AC43-83642DF63B97}" type="datetimeFigureOut">
              <a:rPr lang="sl-SI" smtClean="0"/>
              <a:t>26. 03. 2017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5197-CD1A-4DBD-896A-B630067621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075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C24F-543D-422C-AC43-83642DF63B97}" type="datetimeFigureOut">
              <a:rPr lang="sl-SI" smtClean="0"/>
              <a:t>26. 03. 2017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5197-CD1A-4DBD-896A-B630067621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909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C24F-543D-422C-AC43-83642DF63B97}" type="datetimeFigureOut">
              <a:rPr lang="sl-SI" smtClean="0"/>
              <a:t>26. 03. 2017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5197-CD1A-4DBD-896A-B630067621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5464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FC24F-543D-422C-AC43-83642DF63B97}" type="datetimeFigureOut">
              <a:rPr lang="sl-SI" smtClean="0"/>
              <a:t>26. 03. 2017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6A5197-CD1A-4DBD-896A-B6300676210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361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8186"/>
            <a:ext cx="7533314" cy="886560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7200" dirty="0" err="1"/>
              <a:t>Bananenkekse</a:t>
            </a:r>
            <a:r>
              <a:rPr lang="sl-SI" sz="7200" dirty="0"/>
              <a:t> mit </a:t>
            </a:r>
            <a:r>
              <a:rPr lang="sl-SI" sz="7200" dirty="0" err="1"/>
              <a:t>Schokolade</a:t>
            </a:r>
            <a:endParaRPr lang="sl-SI" sz="72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Kaja </a:t>
            </a:r>
            <a:r>
              <a:rPr lang="sl-SI" dirty="0" err="1"/>
              <a:t>Baler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10872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7200" dirty="0" err="1"/>
              <a:t>Wir</a:t>
            </a:r>
            <a:r>
              <a:rPr lang="sl-SI" sz="7200" dirty="0"/>
              <a:t> </a:t>
            </a:r>
            <a:r>
              <a:rPr lang="sl-SI" sz="7200" dirty="0" err="1"/>
              <a:t>brauchen</a:t>
            </a:r>
            <a:endParaRPr lang="sl-SI" sz="72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61424" y="2186347"/>
            <a:ext cx="8596668" cy="3880773"/>
          </a:xfrm>
        </p:spPr>
        <p:txBody>
          <a:bodyPr>
            <a:normAutofit/>
          </a:bodyPr>
          <a:lstStyle/>
          <a:p>
            <a:r>
              <a:rPr lang="sl-SI" sz="4000" dirty="0" err="1"/>
              <a:t>Schokolade</a:t>
            </a:r>
            <a:endParaRPr lang="sl-SI" sz="4000" dirty="0"/>
          </a:p>
          <a:p>
            <a:r>
              <a:rPr lang="sl-SI" sz="4000" dirty="0"/>
              <a:t>Kekse</a:t>
            </a:r>
          </a:p>
          <a:p>
            <a:r>
              <a:rPr lang="sl-SI" sz="4000" dirty="0" err="1"/>
              <a:t>Bananen</a:t>
            </a:r>
            <a:endParaRPr lang="sl-SI" sz="4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766" y="811368"/>
            <a:ext cx="3038995" cy="408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88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 </a:t>
            </a:r>
            <a:r>
              <a:rPr lang="sl-SI" dirty="0" err="1"/>
              <a:t>Schokolade</a:t>
            </a:r>
            <a:r>
              <a:rPr lang="sl-SI" dirty="0"/>
              <a:t> </a:t>
            </a:r>
            <a:r>
              <a:rPr lang="sl-SI" dirty="0" err="1"/>
              <a:t>schmelzen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-309" t="-10995" r="309" b="31388"/>
          <a:stretch/>
        </p:blipFill>
        <p:spPr>
          <a:xfrm>
            <a:off x="3877616" y="445491"/>
            <a:ext cx="4174109" cy="578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02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/>
              <a:t>Bananen</a:t>
            </a:r>
            <a:r>
              <a:rPr lang="sl-SI" dirty="0"/>
              <a:t> in </a:t>
            </a:r>
            <a:r>
              <a:rPr lang="sl-SI" dirty="0" err="1"/>
              <a:t>Räder</a:t>
            </a:r>
            <a:r>
              <a:rPr lang="sl-SI" dirty="0"/>
              <a:t> </a:t>
            </a:r>
            <a:r>
              <a:rPr lang="sl-SI" dirty="0" err="1"/>
              <a:t>schneiden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8217" t="18063" r="-3694" b="29346"/>
          <a:stretch/>
        </p:blipFill>
        <p:spPr>
          <a:xfrm>
            <a:off x="4275786" y="2279561"/>
            <a:ext cx="4326966" cy="423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52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/>
              <a:t>Bananenstücke</a:t>
            </a:r>
            <a:r>
              <a:rPr lang="sl-SI" dirty="0"/>
              <a:t> </a:t>
            </a:r>
            <a:r>
              <a:rPr lang="sl-SI" dirty="0" err="1"/>
              <a:t>zwischen</a:t>
            </a:r>
            <a:r>
              <a:rPr lang="sl-SI" dirty="0"/>
              <a:t> </a:t>
            </a:r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err="1"/>
              <a:t>zwei</a:t>
            </a:r>
            <a:r>
              <a:rPr lang="sl-SI" dirty="0"/>
              <a:t> Kekse </a:t>
            </a:r>
            <a:r>
              <a:rPr lang="sl-SI" dirty="0" err="1"/>
              <a:t>legen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b="24036"/>
          <a:stretch/>
        </p:blipFill>
        <p:spPr>
          <a:xfrm>
            <a:off x="3916251" y="1726940"/>
            <a:ext cx="3321112" cy="43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85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in </a:t>
            </a:r>
            <a:r>
              <a:rPr lang="sl-SI" dirty="0" err="1"/>
              <a:t>Schokolade</a:t>
            </a:r>
            <a:r>
              <a:rPr lang="sl-SI" dirty="0"/>
              <a:t> </a:t>
            </a:r>
            <a:r>
              <a:rPr lang="sl-SI" dirty="0" err="1"/>
              <a:t>eintauchen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58103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2173467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sl-SI" dirty="0" err="1"/>
              <a:t>Guten</a:t>
            </a:r>
            <a:r>
              <a:rPr lang="sl-SI" dirty="0"/>
              <a:t> </a:t>
            </a:r>
            <a:r>
              <a:rPr lang="sl-SI" dirty="0" err="1"/>
              <a:t>Appetit</a:t>
            </a:r>
            <a:r>
              <a:rPr lang="sl-SI" dirty="0"/>
              <a:t>!!!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b="28528"/>
          <a:stretch/>
        </p:blipFill>
        <p:spPr>
          <a:xfrm>
            <a:off x="3207912" y="837126"/>
            <a:ext cx="4686838" cy="551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84371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</TotalTime>
  <Words>25</Words>
  <Application>Microsoft Office PowerPoint</Application>
  <PresentationFormat>Širokozaslonsko</PresentationFormat>
  <Paragraphs>12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Gladko</vt:lpstr>
      <vt:lpstr>Bananenkekse mit Schokolade</vt:lpstr>
      <vt:lpstr>Wir brauchen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Bananen Kekse mit Schokolade</dc:title>
  <dc:creator>DELOVNA POSTAJA</dc:creator>
  <cp:lastModifiedBy>Uporabnik</cp:lastModifiedBy>
  <cp:revision>5</cp:revision>
  <dcterms:created xsi:type="dcterms:W3CDTF">2017-03-21T19:51:22Z</dcterms:created>
  <dcterms:modified xsi:type="dcterms:W3CDTF">2017-03-26T09:16:49Z</dcterms:modified>
</cp:coreProperties>
</file>